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9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879" autoAdjust="0"/>
  </p:normalViewPr>
  <p:slideViewPr>
    <p:cSldViewPr snapToGrid="0">
      <p:cViewPr varScale="1">
        <p:scale>
          <a:sx n="107" d="100"/>
          <a:sy n="107" d="100"/>
        </p:scale>
        <p:origin x="738" y="69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th May" userId="32a84642-8ad6-495a-974d-116cbcbfc351" providerId="ADAL" clId="{5077B413-BAF8-43F0-B12A-A49E564DA366}"/>
    <pc:docChg chg="delSld">
      <pc:chgData name="Seth May" userId="32a84642-8ad6-495a-974d-116cbcbfc351" providerId="ADAL" clId="{5077B413-BAF8-43F0-B12A-A49E564DA366}" dt="2025-09-30T16:01:17.622" v="1" actId="47"/>
      <pc:docMkLst>
        <pc:docMk/>
      </pc:docMkLst>
      <pc:sldChg chg="del">
        <pc:chgData name="Seth May" userId="32a84642-8ad6-495a-974d-116cbcbfc351" providerId="ADAL" clId="{5077B413-BAF8-43F0-B12A-A49E564DA366}" dt="2025-09-30T16:01:12.483" v="0" actId="47"/>
        <pc:sldMkLst>
          <pc:docMk/>
          <pc:sldMk cId="3666674671" sldId="261"/>
        </pc:sldMkLst>
      </pc:sldChg>
      <pc:sldChg chg="del">
        <pc:chgData name="Seth May" userId="32a84642-8ad6-495a-974d-116cbcbfc351" providerId="ADAL" clId="{5077B413-BAF8-43F0-B12A-A49E564DA366}" dt="2025-09-30T16:01:12.483" v="0" actId="47"/>
        <pc:sldMkLst>
          <pc:docMk/>
          <pc:sldMk cId="3930438526" sldId="278"/>
        </pc:sldMkLst>
      </pc:sldChg>
      <pc:sldChg chg="del">
        <pc:chgData name="Seth May" userId="32a84642-8ad6-495a-974d-116cbcbfc351" providerId="ADAL" clId="{5077B413-BAF8-43F0-B12A-A49E564DA366}" dt="2025-09-30T16:01:12.483" v="0" actId="47"/>
        <pc:sldMkLst>
          <pc:docMk/>
          <pc:sldMk cId="639264769" sldId="281"/>
        </pc:sldMkLst>
      </pc:sldChg>
      <pc:sldChg chg="del">
        <pc:chgData name="Seth May" userId="32a84642-8ad6-495a-974d-116cbcbfc351" providerId="ADAL" clId="{5077B413-BAF8-43F0-B12A-A49E564DA366}" dt="2025-09-30T16:01:17.622" v="1" actId="47"/>
        <pc:sldMkLst>
          <pc:docMk/>
          <pc:sldMk cId="2184472291" sldId="282"/>
        </pc:sldMkLst>
      </pc:sldChg>
      <pc:sldChg chg="del">
        <pc:chgData name="Seth May" userId="32a84642-8ad6-495a-974d-116cbcbfc351" providerId="ADAL" clId="{5077B413-BAF8-43F0-B12A-A49E564DA366}" dt="2025-09-30T16:01:12.483" v="0" actId="47"/>
        <pc:sldMkLst>
          <pc:docMk/>
          <pc:sldMk cId="1672017990" sldId="284"/>
        </pc:sldMkLst>
      </pc:sldChg>
      <pc:sldChg chg="del">
        <pc:chgData name="Seth May" userId="32a84642-8ad6-495a-974d-116cbcbfc351" providerId="ADAL" clId="{5077B413-BAF8-43F0-B12A-A49E564DA366}" dt="2025-09-30T16:01:17.622" v="1" actId="47"/>
        <pc:sldMkLst>
          <pc:docMk/>
          <pc:sldMk cId="597855966" sldId="294"/>
        </pc:sldMkLst>
      </pc:sldChg>
      <pc:sldChg chg="del">
        <pc:chgData name="Seth May" userId="32a84642-8ad6-495a-974d-116cbcbfc351" providerId="ADAL" clId="{5077B413-BAF8-43F0-B12A-A49E564DA366}" dt="2025-09-30T16:01:17.622" v="1" actId="47"/>
        <pc:sldMkLst>
          <pc:docMk/>
          <pc:sldMk cId="2825400160" sldId="295"/>
        </pc:sldMkLst>
      </pc:sldChg>
      <pc:sldChg chg="del">
        <pc:chgData name="Seth May" userId="32a84642-8ad6-495a-974d-116cbcbfc351" providerId="ADAL" clId="{5077B413-BAF8-43F0-B12A-A49E564DA366}" dt="2025-09-30T16:01:17.622" v="1" actId="47"/>
        <pc:sldMkLst>
          <pc:docMk/>
          <pc:sldMk cId="2981688476" sldId="296"/>
        </pc:sldMkLst>
      </pc:sldChg>
      <pc:sldChg chg="del">
        <pc:chgData name="Seth May" userId="32a84642-8ad6-495a-974d-116cbcbfc351" providerId="ADAL" clId="{5077B413-BAF8-43F0-B12A-A49E564DA366}" dt="2025-09-30T16:01:12.483" v="0" actId="47"/>
        <pc:sldMkLst>
          <pc:docMk/>
          <pc:sldMk cId="434669026" sldId="298"/>
        </pc:sldMkLst>
      </pc:sldChg>
      <pc:sldChg chg="del">
        <pc:chgData name="Seth May" userId="32a84642-8ad6-495a-974d-116cbcbfc351" providerId="ADAL" clId="{5077B413-BAF8-43F0-B12A-A49E564DA366}" dt="2025-09-30T16:01:12.483" v="0" actId="47"/>
        <pc:sldMkLst>
          <pc:docMk/>
          <pc:sldMk cId="1819393506" sldId="299"/>
        </pc:sldMkLst>
      </pc:sldChg>
      <pc:sldChg chg="del">
        <pc:chgData name="Seth May" userId="32a84642-8ad6-495a-974d-116cbcbfc351" providerId="ADAL" clId="{5077B413-BAF8-43F0-B12A-A49E564DA366}" dt="2025-09-30T16:01:12.483" v="0" actId="47"/>
        <pc:sldMkLst>
          <pc:docMk/>
          <pc:sldMk cId="2725086735" sldId="300"/>
        </pc:sldMkLst>
      </pc:sldChg>
      <pc:sldChg chg="del">
        <pc:chgData name="Seth May" userId="32a84642-8ad6-495a-974d-116cbcbfc351" providerId="ADAL" clId="{5077B413-BAF8-43F0-B12A-A49E564DA366}" dt="2025-09-30T16:01:12.483" v="0" actId="47"/>
        <pc:sldMkLst>
          <pc:docMk/>
          <pc:sldMk cId="2848399947" sldId="301"/>
        </pc:sldMkLst>
      </pc:sldChg>
      <pc:sldChg chg="del">
        <pc:chgData name="Seth May" userId="32a84642-8ad6-495a-974d-116cbcbfc351" providerId="ADAL" clId="{5077B413-BAF8-43F0-B12A-A49E564DA366}" dt="2025-09-30T16:01:17.622" v="1" actId="47"/>
        <pc:sldMkLst>
          <pc:docMk/>
          <pc:sldMk cId="1440951709" sldId="302"/>
        </pc:sldMkLst>
      </pc:sldChg>
      <pc:sldChg chg="del">
        <pc:chgData name="Seth May" userId="32a84642-8ad6-495a-974d-116cbcbfc351" providerId="ADAL" clId="{5077B413-BAF8-43F0-B12A-A49E564DA366}" dt="2025-09-30T16:01:17.622" v="1" actId="47"/>
        <pc:sldMkLst>
          <pc:docMk/>
          <pc:sldMk cId="3217822540" sldId="303"/>
        </pc:sldMkLst>
      </pc:sldChg>
      <pc:sldChg chg="del">
        <pc:chgData name="Seth May" userId="32a84642-8ad6-495a-974d-116cbcbfc351" providerId="ADAL" clId="{5077B413-BAF8-43F0-B12A-A49E564DA366}" dt="2025-09-30T16:01:17.622" v="1" actId="47"/>
        <pc:sldMkLst>
          <pc:docMk/>
          <pc:sldMk cId="1870369628" sldId="304"/>
        </pc:sldMkLst>
      </pc:sldChg>
      <pc:sldChg chg="del">
        <pc:chgData name="Seth May" userId="32a84642-8ad6-495a-974d-116cbcbfc351" providerId="ADAL" clId="{5077B413-BAF8-43F0-B12A-A49E564DA366}" dt="2025-09-30T16:01:17.622" v="1" actId="47"/>
        <pc:sldMkLst>
          <pc:docMk/>
          <pc:sldMk cId="649738934" sldId="305"/>
        </pc:sldMkLst>
      </pc:sldChg>
      <pc:sldChg chg="del">
        <pc:chgData name="Seth May" userId="32a84642-8ad6-495a-974d-116cbcbfc351" providerId="ADAL" clId="{5077B413-BAF8-43F0-B12A-A49E564DA366}" dt="2025-09-30T16:01:17.622" v="1" actId="47"/>
        <pc:sldMkLst>
          <pc:docMk/>
          <pc:sldMk cId="3998928358" sldId="307"/>
        </pc:sldMkLst>
      </pc:sldChg>
    </pc:docChg>
  </pc:docChgLst>
  <pc:docChgLst>
    <pc:chgData name="STETSON Christopher L" userId="e3e6527d-e745-4cfe-8a5a-dd780bc02dd4" providerId="ADAL" clId="{1449965B-47E2-4F97-9662-7BCB21CAA171}"/>
    <pc:docChg chg="modSld">
      <pc:chgData name="STETSON Christopher L" userId="e3e6527d-e745-4cfe-8a5a-dd780bc02dd4" providerId="ADAL" clId="{1449965B-47E2-4F97-9662-7BCB21CAA171}" dt="2025-07-10T18:50:39.958" v="7" actId="13822"/>
      <pc:docMkLst>
        <pc:docMk/>
      </pc:docMkLst>
      <pc:sldChg chg="modSp mod">
        <pc:chgData name="STETSON Christopher L" userId="e3e6527d-e745-4cfe-8a5a-dd780bc02dd4" providerId="ADAL" clId="{1449965B-47E2-4F97-9662-7BCB21CAA171}" dt="2025-07-10T18:47:28.785" v="1" actId="1076"/>
        <pc:sldMkLst>
          <pc:docMk/>
          <pc:sldMk cId="3666674671" sldId="261"/>
        </pc:sldMkLst>
      </pc:sldChg>
      <pc:sldChg chg="addSp modSp mod">
        <pc:chgData name="STETSON Christopher L" userId="e3e6527d-e745-4cfe-8a5a-dd780bc02dd4" providerId="ADAL" clId="{1449965B-47E2-4F97-9662-7BCB21CAA171}" dt="2025-07-10T18:49:20.333" v="3" actId="207"/>
        <pc:sldMkLst>
          <pc:docMk/>
          <pc:sldMk cId="1440951709" sldId="302"/>
        </pc:sldMkLst>
      </pc:sldChg>
      <pc:sldChg chg="addSp modSp mod">
        <pc:chgData name="STETSON Christopher L" userId="e3e6527d-e745-4cfe-8a5a-dd780bc02dd4" providerId="ADAL" clId="{1449965B-47E2-4F97-9662-7BCB21CAA171}" dt="2025-07-10T18:50:39.958" v="7" actId="13822"/>
        <pc:sldMkLst>
          <pc:docMk/>
          <pc:sldMk cId="3998928358" sldId="30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3D71A-CB01-8D34-02B9-4322F6BD6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B6100D-C8B0-A9AC-D19C-EFC65C5E04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015755-A3B9-B898-8D7E-EE69BC3EA4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Demonstrate this feature.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9F1B5-27E5-55AD-7EA7-74D1BC7EAD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7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AA1BA-D183-0A3A-2451-8BE755E13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C08C3-40B5-104B-A48E-3898D8EEF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0" y="124460"/>
            <a:ext cx="9258300" cy="33027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Flock Alerts Video</a:t>
            </a:r>
          </a:p>
        </p:txBody>
      </p:sp>
      <p:pic>
        <p:nvPicPr>
          <p:cNvPr id="9" name="Alerts ">
            <a:hlinkClick r:id="" action="ppaction://media"/>
            <a:extLst>
              <a:ext uri="{FF2B5EF4-FFF2-40B4-BE49-F238E27FC236}">
                <a16:creationId xmlns:a16="http://schemas.microsoft.com/office/drawing/2014/main" id="{9AB1A525-E374-4071-5D2B-4C7EF5953DD6}"/>
              </a:ext>
            </a:extLst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7981" y="452260"/>
            <a:ext cx="11236037" cy="6098877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68571A3-EF7B-A23B-4C7E-12E7F099222F}"/>
              </a:ext>
            </a:extLst>
          </p:cNvPr>
          <p:cNvSpPr/>
          <p:nvPr/>
        </p:nvSpPr>
        <p:spPr>
          <a:xfrm>
            <a:off x="950976" y="2999232"/>
            <a:ext cx="7946136" cy="209397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AD7B61-A4A9-0BF8-8983-4EB72A7C4D8C}"/>
              </a:ext>
            </a:extLst>
          </p:cNvPr>
          <p:cNvSpPr/>
          <p:nvPr/>
        </p:nvSpPr>
        <p:spPr>
          <a:xfrm>
            <a:off x="850392" y="5029200"/>
            <a:ext cx="8046720" cy="152193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FEBF99-DCAB-D6A2-39DD-77FC88984387}"/>
              </a:ext>
            </a:extLst>
          </p:cNvPr>
          <p:cNvSpPr/>
          <p:nvPr/>
        </p:nvSpPr>
        <p:spPr>
          <a:xfrm>
            <a:off x="8961120" y="1261872"/>
            <a:ext cx="2752898" cy="528926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16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1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1b2b868c-a721-4dd4-9767-58356f810862" xsi:nil="true"/>
    <_activity xmlns="1b2b868c-a721-4dd4-9767-58356f81086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7286E170612B44BDF123C9487ED516" ma:contentTypeVersion="15" ma:contentTypeDescription="Create a new document." ma:contentTypeScope="" ma:versionID="d825f13ca59a3c11be896c9e709dc8a5">
  <xsd:schema xmlns:xsd="http://www.w3.org/2001/XMLSchema" xmlns:xs="http://www.w3.org/2001/XMLSchema" xmlns:p="http://schemas.microsoft.com/office/2006/metadata/properties" xmlns:ns3="1b2b868c-a721-4dd4-9767-58356f810862" targetNamespace="http://schemas.microsoft.com/office/2006/metadata/properties" ma:root="true" ma:fieldsID="27e7532a9365d051493be136af405224" ns3:_="">
    <xsd:import namespace="1b2b868c-a721-4dd4-9767-58356f81086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2b868c-a721-4dd4-9767-58356f8108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MediaServiceObjectDetectorVersions" ma:index="19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purl.org/dc/dcmitype/"/>
    <ds:schemaRef ds:uri="1b2b868c-a721-4dd4-9767-58356f810862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9023C56-81A9-41F7-A5C0-C448D0A221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b2b868c-a721-4dd4-9767-58356f8108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{30986A61-C706-480E-91E8-BF263A48B949}tf55661986_win32</Template>
  <TotalTime>578</TotalTime>
  <Words>8</Words>
  <Application>Microsoft Office PowerPoint</Application>
  <PresentationFormat>Widescreen</PresentationFormat>
  <Paragraphs>3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Arial</vt:lpstr>
      <vt:lpstr>Calibri</vt:lpstr>
      <vt:lpstr>Calibri Light</vt:lpstr>
      <vt:lpstr>Wingdings</vt:lpstr>
      <vt:lpstr>Custom</vt:lpstr>
      <vt:lpstr>Flock Alerts Video</vt:lpstr>
    </vt:vector>
  </TitlesOfParts>
  <Company>City of Eugene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DEWITT Derek A</dc:creator>
  <cp:lastModifiedBy>Seth May</cp:lastModifiedBy>
  <cp:revision>7</cp:revision>
  <dcterms:created xsi:type="dcterms:W3CDTF">2025-05-01T16:35:53Z</dcterms:created>
  <dcterms:modified xsi:type="dcterms:W3CDTF">2025-09-30T16:01:22Z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0x010100997286E170612B44BDF123C9487ED516</vt:lpwstr>
  </property>
  <property fmtid="{D5CDD505-2E9C-101B-9397-08002B2CF9AE}" pid="3" name="MediaServiceImageTags">
    <vt:lpwstr/>
  </property>
</Properties>
</file>

<file path=docProps/thumbnail.jpeg>
</file>